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80" d="100"/>
          <a:sy n="80" d="100"/>
        </p:scale>
        <p:origin x="-2610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FCB4CD-CF1A-4370-944D-4076CABBCD9F}" type="datetimeFigureOut">
              <a:rPr lang="uk-UA" smtClean="0"/>
              <a:t>03.02.2023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61F56A-DE84-43C8-954D-53A5BE0CE733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214291"/>
            <a:ext cx="7572428" cy="500065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Про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обов'язок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використання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платіжних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терміналів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з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1 </a:t>
            </a:r>
            <a:r>
              <a:rPr lang="ru-RU" sz="1600" b="1" dirty="0" err="1" smtClean="0">
                <a:solidFill>
                  <a:srgbClr val="0070C0"/>
                </a:solidFill>
                <a:latin typeface="+mn-lt"/>
              </a:rPr>
              <a:t>січня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 2023 </a:t>
            </a:r>
            <a:r>
              <a:rPr lang="ru-RU" sz="1600" b="1" dirty="0" smtClean="0">
                <a:solidFill>
                  <a:srgbClr val="0070C0"/>
                </a:solidFill>
                <a:latin typeface="+mn-lt"/>
              </a:rPr>
              <a:t>року</a:t>
            </a:r>
            <a:endParaRPr lang="uk-UA" sz="1600" b="1" dirty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000496" y="785794"/>
            <a:ext cx="4929222" cy="5857916"/>
          </a:xfrm>
        </p:spPr>
        <p:txBody>
          <a:bodyPr>
            <a:normAutofit fontScale="25000" lnSpcReduction="20000"/>
          </a:bodyPr>
          <a:lstStyle/>
          <a:p>
            <a:pPr algn="just" fontAlgn="base"/>
            <a:r>
              <a:rPr lang="en-US" sz="4400" dirty="0" smtClean="0"/>
              <a:t>    </a:t>
            </a:r>
          </a:p>
          <a:p>
            <a:pPr algn="just" fontAlgn="base"/>
            <a:r>
              <a:rPr lang="en-US" sz="4400" dirty="0" smtClean="0"/>
              <a:t>     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уряду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29.07.2022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№894 «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безготівкових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тому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застосунків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ними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)»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POS-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терміналів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  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2023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POS-термінали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бути в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займаються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торгівлею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пунктах, де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 тис. людей;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  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2024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термінали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провадять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пунктах, де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до 25 тис. людей;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  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2025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почне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застосовуватися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пунктах, де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тис. людей;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2026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правило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почне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застосовуватися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фізичних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платників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торговцв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автоматів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виїзну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виносну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продаж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власноручно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вирощеної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відгодованої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визнається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такою,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втратила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чинність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постанова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Кабінету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Міністрів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вересня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2010 р. N 878 «Про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2023 року.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2023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обов'язок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приймання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платіжних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надані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торговельною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20 кв.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метрів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POS-терміналу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становить 8500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2023 року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здійснюватися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підприємців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контролюючими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органами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fontAlgn="base"/>
            <a:endParaRPr lang="ru-RU" sz="4800" b="1" i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/>
            <a:r>
              <a:rPr lang="ru-RU" sz="4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Дрогобицька</a:t>
            </a: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ДПІ</a:t>
            </a:r>
          </a:p>
          <a:p>
            <a:pPr algn="just" fontAlgn="base"/>
            <a:endParaRPr lang="uk-UA" sz="48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1026" name="Picture 2" descr="У Податковій пояснили, у яких містах у магазинах мають бути встановлені POS-термінал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257176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78</Words>
  <Application>Microsoft Office PowerPoint</Application>
  <PresentationFormat>Екран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Сонцестояння</vt:lpstr>
      <vt:lpstr>Про обов'язок використання платіжних терміналів з 1 січня 2023 року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обов'язок використання платіжних терміналів з 1 січня 2023 року</dc:title>
  <dc:creator>Ivanciv</dc:creator>
  <cp:lastModifiedBy>Ivanciv</cp:lastModifiedBy>
  <cp:revision>3</cp:revision>
  <dcterms:created xsi:type="dcterms:W3CDTF">2023-02-03T09:19:38Z</dcterms:created>
  <dcterms:modified xsi:type="dcterms:W3CDTF">2023-02-03T09:42:29Z</dcterms:modified>
</cp:coreProperties>
</file>